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2" r:id="rId21"/>
    <p:sldId id="329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294" r:id="rId31"/>
    <p:sldId id="330" r:id="rId32"/>
    <p:sldId id="295" r:id="rId33"/>
    <p:sldId id="296" r:id="rId34"/>
    <p:sldId id="327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24" r:id="rId50"/>
    <p:sldId id="321" r:id="rId5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5"/>
    <p:restoredTop sz="94755"/>
  </p:normalViewPr>
  <p:slideViewPr>
    <p:cSldViewPr snapToGrid="0" snapToObjects="1">
      <p:cViewPr varScale="1">
        <p:scale>
          <a:sx n="67" d="100"/>
          <a:sy n="67" d="100"/>
        </p:scale>
        <p:origin x="784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1908</Words>
  <Application>Microsoft Macintosh PowerPoint</Application>
  <PresentationFormat>Custom</PresentationFormat>
  <Paragraphs>333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38</cp:revision>
  <dcterms:modified xsi:type="dcterms:W3CDTF">2019-07-29T14:04:39Z</dcterms:modified>
</cp:coreProperties>
</file>